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 Italics" panose="020B0604020202020204" charset="0"/>
      <p:regular r:id="rId12"/>
    </p:embeddedFont>
    <p:embeddedFont>
      <p:font typeface="Montserrat" panose="00000500000000000000" pitchFamily="2" charset="0"/>
      <p:regular r:id="rId13"/>
    </p:embeddedFont>
    <p:embeddedFont>
      <p:font typeface="Montserrat Bold" panose="00000800000000000000" charset="0"/>
      <p:regular r:id="rId14"/>
    </p:embeddedFont>
    <p:embeddedFont>
      <p:font typeface="Montserrat Bold Italics" panose="020B0604020202020204" charset="0"/>
      <p:regular r:id="rId15"/>
    </p:embeddedFont>
    <p:embeddedFont>
      <p:font typeface="Montserrat Italics" panose="020B0604020202020204" charset="0"/>
      <p:regular r:id="rId16"/>
    </p:embeddedFont>
    <p:embeddedFont>
      <p:font typeface="Poppins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8Y_bcTXFqwIX0j96efeLchUIBsUFfmZr/view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39855" y="3788036"/>
            <a:ext cx="4934110" cy="4220610"/>
          </a:xfrm>
          <a:custGeom>
            <a:avLst/>
            <a:gdLst/>
            <a:ahLst/>
            <a:cxnLst/>
            <a:rect l="l" t="t" r="r" b="b"/>
            <a:pathLst>
              <a:path w="8695983" h="7573410">
                <a:moveTo>
                  <a:pt x="0" y="0"/>
                </a:moveTo>
                <a:lnTo>
                  <a:pt x="8695983" y="0"/>
                </a:lnTo>
                <a:lnTo>
                  <a:pt x="8695983" y="7573410"/>
                </a:lnTo>
                <a:lnTo>
                  <a:pt x="0" y="7573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" name="TextBox 3"/>
          <p:cNvSpPr txBox="1"/>
          <p:nvPr/>
        </p:nvSpPr>
        <p:spPr>
          <a:xfrm>
            <a:off x="5411618" y="9634580"/>
            <a:ext cx="7464765" cy="85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  <a:spcBef>
                <a:spcPct val="0"/>
              </a:spcBef>
            </a:pPr>
            <a:r>
              <a:rPr lang="en-US" sz="2628" b="1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#CulturaAnticorruptiva</a:t>
            </a:r>
          </a:p>
          <a:p>
            <a:pPr algn="ctr">
              <a:lnSpc>
                <a:spcPts val="3416"/>
              </a:lnSpc>
              <a:spcBef>
                <a:spcPct val="0"/>
              </a:spcBef>
            </a:pPr>
            <a:endParaRPr lang="en-US" sz="2628" b="1">
              <a:solidFill>
                <a:srgbClr val="19191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-210930"/>
            <a:ext cx="2909565" cy="2909565"/>
          </a:xfrm>
          <a:custGeom>
            <a:avLst/>
            <a:gdLst/>
            <a:ahLst/>
            <a:cxnLst/>
            <a:rect l="l" t="t" r="r" b="b"/>
            <a:pathLst>
              <a:path w="2909565" h="2909565">
                <a:moveTo>
                  <a:pt x="0" y="0"/>
                </a:moveTo>
                <a:lnTo>
                  <a:pt x="2909565" y="0"/>
                </a:lnTo>
                <a:lnTo>
                  <a:pt x="2909565" y="2909566"/>
                </a:lnTo>
                <a:lnTo>
                  <a:pt x="0" y="2909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2381090" y="3518999"/>
            <a:ext cx="12017239" cy="2150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en-US" sz="8999" b="1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¿Cómo consultar en la PDN?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24564" y="5612591"/>
            <a:ext cx="119302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i="1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Plataforma Digital  Nacional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2154" y="3272438"/>
            <a:ext cx="5951014" cy="6305710"/>
          </a:xfrm>
          <a:custGeom>
            <a:avLst/>
            <a:gdLst/>
            <a:ahLst/>
            <a:cxnLst/>
            <a:rect l="l" t="t" r="r" b="b"/>
            <a:pathLst>
              <a:path w="5951014" h="6305710">
                <a:moveTo>
                  <a:pt x="0" y="0"/>
                </a:moveTo>
                <a:lnTo>
                  <a:pt x="5951014" y="0"/>
                </a:lnTo>
                <a:lnTo>
                  <a:pt x="5951014" y="6305710"/>
                </a:lnTo>
                <a:lnTo>
                  <a:pt x="0" y="6305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3659088" y="-276225"/>
            <a:ext cx="14075662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7970258" y="3448050"/>
            <a:ext cx="9073889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18"/>
              </a:lnSpc>
            </a:pPr>
            <a:r>
              <a:rPr lang="en-US" sz="3182" i="1">
                <a:solidFill>
                  <a:srgbClr val="191919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En La consulta y manipulación de esta información, queda prohibido el tratamiento de los datos para actos de discriminación, trato injusto, arbitrario o cualquier uso contrario a lo establecido en la Ley General de Protección de Datos Personales en Posesión de Sujetos Obligados.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9600" y="1866900"/>
            <a:ext cx="694155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1" spc="3360" dirty="0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RECUERDA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37542" y="9315693"/>
            <a:ext cx="10997208" cy="45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7"/>
              </a:lnSpc>
            </a:pPr>
            <a:r>
              <a:rPr lang="en-US" sz="2584" i="1" u="sng">
                <a:solidFill>
                  <a:srgbClr val="191919"/>
                </a:solidFill>
                <a:latin typeface="Arimo Italics"/>
                <a:ea typeface="Arimo Italics"/>
                <a:cs typeface="Arimo Italics"/>
                <a:sym typeface="Arimo Italics"/>
                <a:hlinkClick r:id="rId3" tooltip="https://drive.google.com/file/d/18Y_bcTXFqwIX0j96efeLchUIBsUFfmZr/view"/>
              </a:rPr>
              <a:t>https://drive.google.com/file/d/18Y_bcTXFqwIX0j96efeLchUIBsUFfmZr/view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807581" y="2137981"/>
            <a:ext cx="14139345" cy="5490339"/>
          </a:xfrm>
          <a:custGeom>
            <a:avLst/>
            <a:gdLst/>
            <a:ahLst/>
            <a:cxnLst/>
            <a:rect l="l" t="t" r="r" b="b"/>
            <a:pathLst>
              <a:path w="14139345" h="5490339">
                <a:moveTo>
                  <a:pt x="0" y="0"/>
                </a:moveTo>
                <a:lnTo>
                  <a:pt x="14139346" y="0"/>
                </a:lnTo>
                <a:lnTo>
                  <a:pt x="14139346" y="5490339"/>
                </a:lnTo>
                <a:lnTo>
                  <a:pt x="0" y="5490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2" b="-862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TextBox 4"/>
          <p:cNvSpPr txBox="1"/>
          <p:nvPr/>
        </p:nvSpPr>
        <p:spPr>
          <a:xfrm>
            <a:off x="2548936" y="536574"/>
            <a:ext cx="12656637" cy="984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19"/>
              </a:lnSpc>
              <a:spcBef>
                <a:spcPct val="0"/>
              </a:spcBef>
            </a:pPr>
            <a:r>
              <a:rPr lang="en-US" sz="6516" b="1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Ingresa el dominio: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13622" y="7928172"/>
            <a:ext cx="12860756" cy="200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45"/>
              </a:lnSpc>
              <a:spcBef>
                <a:spcPct val="0"/>
              </a:spcBef>
            </a:pPr>
            <a:r>
              <a:rPr lang="en-US" sz="6621" u="sng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https://www.plataformadigitalnacional.org/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4667" y="1320047"/>
            <a:ext cx="15114319" cy="1020217"/>
          </a:xfrm>
          <a:custGeom>
            <a:avLst/>
            <a:gdLst/>
            <a:ahLst/>
            <a:cxnLst/>
            <a:rect l="l" t="t" r="r" b="b"/>
            <a:pathLst>
              <a:path w="15114319" h="1020217">
                <a:moveTo>
                  <a:pt x="0" y="0"/>
                </a:moveTo>
                <a:lnTo>
                  <a:pt x="15114319" y="0"/>
                </a:lnTo>
                <a:lnTo>
                  <a:pt x="15114319" y="1020216"/>
                </a:lnTo>
                <a:lnTo>
                  <a:pt x="0" y="1020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2559340" y="4836139"/>
            <a:ext cx="13338567" cy="3067870"/>
          </a:xfrm>
          <a:custGeom>
            <a:avLst/>
            <a:gdLst/>
            <a:ahLst/>
            <a:cxnLst/>
            <a:rect l="l" t="t" r="r" b="b"/>
            <a:pathLst>
              <a:path w="13338567" h="3067870">
                <a:moveTo>
                  <a:pt x="0" y="0"/>
                </a:moveTo>
                <a:lnTo>
                  <a:pt x="13338567" y="0"/>
                </a:lnTo>
                <a:lnTo>
                  <a:pt x="13338567" y="3067870"/>
                </a:lnTo>
                <a:lnTo>
                  <a:pt x="0" y="30678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6332307" y="2044300"/>
            <a:ext cx="991977" cy="991977"/>
          </a:xfrm>
          <a:custGeom>
            <a:avLst/>
            <a:gdLst/>
            <a:ahLst/>
            <a:cxnLst/>
            <a:rect l="l" t="t" r="r" b="b"/>
            <a:pathLst>
              <a:path w="991977" h="991977">
                <a:moveTo>
                  <a:pt x="0" y="0"/>
                </a:moveTo>
                <a:lnTo>
                  <a:pt x="991977" y="0"/>
                </a:lnTo>
                <a:lnTo>
                  <a:pt x="991977" y="991977"/>
                </a:lnTo>
                <a:lnTo>
                  <a:pt x="0" y="9919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 rot="3898053">
            <a:off x="2349025" y="7224182"/>
            <a:ext cx="991977" cy="991977"/>
          </a:xfrm>
          <a:custGeom>
            <a:avLst/>
            <a:gdLst/>
            <a:ahLst/>
            <a:cxnLst/>
            <a:rect l="l" t="t" r="r" b="b"/>
            <a:pathLst>
              <a:path w="991977" h="991977">
                <a:moveTo>
                  <a:pt x="0" y="0"/>
                </a:moveTo>
                <a:lnTo>
                  <a:pt x="991978" y="0"/>
                </a:lnTo>
                <a:lnTo>
                  <a:pt x="991978" y="991977"/>
                </a:lnTo>
                <a:lnTo>
                  <a:pt x="0" y="9919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AutoShape 6"/>
          <p:cNvSpPr/>
          <p:nvPr/>
        </p:nvSpPr>
        <p:spPr>
          <a:xfrm>
            <a:off x="9072562" y="3054473"/>
            <a:ext cx="0" cy="1305415"/>
          </a:xfrm>
          <a:prstGeom prst="line">
            <a:avLst/>
          </a:prstGeom>
          <a:ln w="1428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MX"/>
          </a:p>
        </p:txBody>
      </p:sp>
      <p:sp>
        <p:nvSpPr>
          <p:cNvPr id="7" name="TextBox 7"/>
          <p:cNvSpPr txBox="1"/>
          <p:nvPr/>
        </p:nvSpPr>
        <p:spPr>
          <a:xfrm>
            <a:off x="3504282" y="8379439"/>
            <a:ext cx="11448683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b="1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2°</a:t>
            </a:r>
            <a:r>
              <a:rPr lang="en-US" sz="380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Selecciona la casilla </a:t>
            </a:r>
            <a:r>
              <a:rPr lang="en-US" sz="3800" i="1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“Sistema de Declaraciones”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2179" y="2916488"/>
            <a:ext cx="570405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3"/>
              </a:lnSpc>
            </a:pPr>
            <a:r>
              <a:rPr lang="en-US" sz="3536" b="1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1°</a:t>
            </a:r>
            <a:r>
              <a:rPr lang="en-US" sz="3536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Dar click en el apartado de</a:t>
            </a:r>
            <a:r>
              <a:rPr lang="en-US" sz="3536" i="1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“SISTEMAS”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777E05F6-D754-761A-2B2C-5D75E81895F7}"/>
              </a:ext>
            </a:extLst>
          </p:cNvPr>
          <p:cNvSpPr/>
          <p:nvPr/>
        </p:nvSpPr>
        <p:spPr>
          <a:xfrm rot="944490">
            <a:off x="468904" y="6955975"/>
            <a:ext cx="4474074" cy="3205869"/>
          </a:xfrm>
          <a:custGeom>
            <a:avLst/>
            <a:gdLst/>
            <a:ahLst/>
            <a:cxnLst/>
            <a:rect l="l" t="t" r="r" b="b"/>
            <a:pathLst>
              <a:path w="6157672" h="4914941">
                <a:moveTo>
                  <a:pt x="0" y="0"/>
                </a:moveTo>
                <a:lnTo>
                  <a:pt x="6157672" y="0"/>
                </a:lnTo>
                <a:lnTo>
                  <a:pt x="6157672" y="4914941"/>
                </a:lnTo>
                <a:lnTo>
                  <a:pt x="0" y="491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12555691" y="3466963"/>
            <a:ext cx="4703609" cy="337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1"/>
              </a:lnSpc>
            </a:pPr>
            <a:r>
              <a:rPr lang="en-US" sz="3701" b="1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3° Leer y aceptar:</a:t>
            </a:r>
          </a:p>
          <a:p>
            <a:pPr marL="799087" lvl="1" indent="-399543" algn="l">
              <a:lnSpc>
                <a:spcPts val="4441"/>
              </a:lnSpc>
              <a:buFont typeface="Arial"/>
              <a:buChar char="•"/>
            </a:pPr>
            <a:r>
              <a:rPr lang="en-US" sz="3701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Los Términos y Condiciones.</a:t>
            </a:r>
          </a:p>
          <a:p>
            <a:pPr algn="l">
              <a:lnSpc>
                <a:spcPts val="4441"/>
              </a:lnSpc>
            </a:pPr>
            <a:endParaRPr lang="en-US" sz="3701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99087" lvl="1" indent="-399543" algn="l">
              <a:lnSpc>
                <a:spcPts val="4441"/>
              </a:lnSpc>
              <a:buFont typeface="Arial"/>
              <a:buChar char="•"/>
            </a:pPr>
            <a:r>
              <a:rPr lang="en-US" sz="3701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El Aviso de Privacidad. </a:t>
            </a:r>
          </a:p>
        </p:txBody>
      </p:sp>
      <p:sp>
        <p:nvSpPr>
          <p:cNvPr id="4" name="Freeform 4"/>
          <p:cNvSpPr/>
          <p:nvPr/>
        </p:nvSpPr>
        <p:spPr>
          <a:xfrm>
            <a:off x="728688" y="2589877"/>
            <a:ext cx="11193966" cy="5107247"/>
          </a:xfrm>
          <a:custGeom>
            <a:avLst/>
            <a:gdLst/>
            <a:ahLst/>
            <a:cxnLst/>
            <a:rect l="l" t="t" r="r" b="b"/>
            <a:pathLst>
              <a:path w="11193966" h="5107247">
                <a:moveTo>
                  <a:pt x="0" y="0"/>
                </a:moveTo>
                <a:lnTo>
                  <a:pt x="11193965" y="0"/>
                </a:lnTo>
                <a:lnTo>
                  <a:pt x="11193965" y="5107246"/>
                </a:lnTo>
                <a:lnTo>
                  <a:pt x="0" y="51072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79722" y="1706130"/>
            <a:ext cx="12528556" cy="6377893"/>
          </a:xfrm>
          <a:custGeom>
            <a:avLst/>
            <a:gdLst/>
            <a:ahLst/>
            <a:cxnLst/>
            <a:rect l="l" t="t" r="r" b="b"/>
            <a:pathLst>
              <a:path w="12528556" h="6377893">
                <a:moveTo>
                  <a:pt x="0" y="0"/>
                </a:moveTo>
                <a:lnTo>
                  <a:pt x="12528556" y="0"/>
                </a:lnTo>
                <a:lnTo>
                  <a:pt x="12528556" y="6377892"/>
                </a:lnTo>
                <a:lnTo>
                  <a:pt x="0" y="63778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0" b="-95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15611960" y="765517"/>
            <a:ext cx="2116709" cy="1881225"/>
          </a:xfrm>
          <a:custGeom>
            <a:avLst/>
            <a:gdLst/>
            <a:ahLst/>
            <a:cxnLst/>
            <a:rect l="l" t="t" r="r" b="b"/>
            <a:pathLst>
              <a:path w="2116709" h="1881225">
                <a:moveTo>
                  <a:pt x="0" y="0"/>
                </a:moveTo>
                <a:lnTo>
                  <a:pt x="2116709" y="0"/>
                </a:lnTo>
                <a:lnTo>
                  <a:pt x="2116709" y="1881225"/>
                </a:lnTo>
                <a:lnTo>
                  <a:pt x="0" y="1881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2071687" y="639330"/>
            <a:ext cx="14144625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899" b="1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4°</a:t>
            </a:r>
            <a:r>
              <a:rPr lang="en-US" sz="3899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Llenar todos los campos: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19659" y="8562954"/>
            <a:ext cx="11448683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 i="1">
                <a:solidFill>
                  <a:srgbClr val="191919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* Entre más datos coloques, mayor es la precisión en la búsqueda*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268126" y="2360645"/>
            <a:ext cx="11301259" cy="5579997"/>
          </a:xfrm>
          <a:custGeom>
            <a:avLst/>
            <a:gdLst/>
            <a:ahLst/>
            <a:cxnLst/>
            <a:rect l="l" t="t" r="r" b="b"/>
            <a:pathLst>
              <a:path w="11301259" h="5579997">
                <a:moveTo>
                  <a:pt x="0" y="0"/>
                </a:moveTo>
                <a:lnTo>
                  <a:pt x="11301259" y="0"/>
                </a:lnTo>
                <a:lnTo>
                  <a:pt x="11301259" y="5579997"/>
                </a:lnTo>
                <a:lnTo>
                  <a:pt x="0" y="5579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13074022" y="7087568"/>
            <a:ext cx="1201686" cy="723196"/>
          </a:xfrm>
          <a:custGeom>
            <a:avLst/>
            <a:gdLst/>
            <a:ahLst/>
            <a:cxnLst/>
            <a:rect l="l" t="t" r="r" b="b"/>
            <a:pathLst>
              <a:path w="1201686" h="723196">
                <a:moveTo>
                  <a:pt x="0" y="0"/>
                </a:moveTo>
                <a:lnTo>
                  <a:pt x="1201686" y="0"/>
                </a:lnTo>
                <a:lnTo>
                  <a:pt x="1201686" y="723196"/>
                </a:lnTo>
                <a:lnTo>
                  <a:pt x="0" y="7231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3419659" y="8686800"/>
            <a:ext cx="11448683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b="1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5° </a:t>
            </a:r>
            <a:r>
              <a:rPr lang="en-US" sz="380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Una vez llenado los apartados, da click en el botón </a:t>
            </a:r>
            <a:r>
              <a:rPr lang="en-US" sz="3800" i="1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“BUSCAR”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570510" y="3081398"/>
            <a:ext cx="12126234" cy="6176902"/>
          </a:xfrm>
          <a:custGeom>
            <a:avLst/>
            <a:gdLst/>
            <a:ahLst/>
            <a:cxnLst/>
            <a:rect l="l" t="t" r="r" b="b"/>
            <a:pathLst>
              <a:path w="12126234" h="6176902">
                <a:moveTo>
                  <a:pt x="0" y="0"/>
                </a:moveTo>
                <a:lnTo>
                  <a:pt x="12126234" y="0"/>
                </a:lnTo>
                <a:lnTo>
                  <a:pt x="12126234" y="6176902"/>
                </a:lnTo>
                <a:lnTo>
                  <a:pt x="0" y="6176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87" t="-12940" r="-12950" b="-308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4" name="Group 4"/>
          <p:cNvGrpSpPr/>
          <p:nvPr/>
        </p:nvGrpSpPr>
        <p:grpSpPr>
          <a:xfrm rot="1162850">
            <a:off x="3905746" y="6213021"/>
            <a:ext cx="1801036" cy="710813"/>
            <a:chOff x="0" y="0"/>
            <a:chExt cx="2059447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59448" cy="812800"/>
            </a:xfrm>
            <a:custGeom>
              <a:avLst/>
              <a:gdLst/>
              <a:ahLst/>
              <a:cxnLst/>
              <a:rect l="l" t="t" r="r" b="b"/>
              <a:pathLst>
                <a:path w="2059448" h="812800">
                  <a:moveTo>
                    <a:pt x="2059448" y="406400"/>
                  </a:moveTo>
                  <a:lnTo>
                    <a:pt x="1653048" y="0"/>
                  </a:lnTo>
                  <a:lnTo>
                    <a:pt x="1653048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653048" y="609600"/>
                  </a:lnTo>
                  <a:lnTo>
                    <a:pt x="1653048" y="812800"/>
                  </a:lnTo>
                  <a:lnTo>
                    <a:pt x="2059448" y="406400"/>
                  </a:lnTo>
                  <a:close/>
                </a:path>
              </a:pathLst>
            </a:custGeom>
            <a:solidFill>
              <a:srgbClr val="FF2828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4150"/>
              <a:ext cx="1957847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45679" y="1681223"/>
            <a:ext cx="5670290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20"/>
              </a:lnSpc>
            </a:pPr>
            <a:r>
              <a:rPr lang="en-US" sz="3100" b="1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6°</a:t>
            </a:r>
            <a:r>
              <a:rPr lang="en-US" sz="310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Desliza hacia abajo hasta encontrar la Secretaría correspondiente.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08284" y="2613939"/>
            <a:ext cx="12471433" cy="6411511"/>
          </a:xfrm>
          <a:custGeom>
            <a:avLst/>
            <a:gdLst/>
            <a:ahLst/>
            <a:cxnLst/>
            <a:rect l="l" t="t" r="r" b="b"/>
            <a:pathLst>
              <a:path w="12471433" h="6411511">
                <a:moveTo>
                  <a:pt x="0" y="0"/>
                </a:moveTo>
                <a:lnTo>
                  <a:pt x="12471432" y="0"/>
                </a:lnTo>
                <a:lnTo>
                  <a:pt x="12471432" y="6411512"/>
                </a:lnTo>
                <a:lnTo>
                  <a:pt x="0" y="6411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16" t="-13669" r="-1422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TextBox 4"/>
          <p:cNvSpPr txBox="1"/>
          <p:nvPr/>
        </p:nvSpPr>
        <p:spPr>
          <a:xfrm>
            <a:off x="3496499" y="1028700"/>
            <a:ext cx="10741752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0"/>
              </a:lnSpc>
            </a:pPr>
            <a:r>
              <a:rPr lang="en-US" sz="3700" b="1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7° </a:t>
            </a:r>
            <a:r>
              <a:rPr lang="en-US" sz="370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Busca a el servidor público de tu interés.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2075" y="1270907"/>
            <a:ext cx="11593584" cy="7287395"/>
          </a:xfrm>
          <a:custGeom>
            <a:avLst/>
            <a:gdLst/>
            <a:ahLst/>
            <a:cxnLst/>
            <a:rect l="l" t="t" r="r" b="b"/>
            <a:pathLst>
              <a:path w="11593584" h="7287395">
                <a:moveTo>
                  <a:pt x="0" y="0"/>
                </a:moveTo>
                <a:lnTo>
                  <a:pt x="11593583" y="0"/>
                </a:lnTo>
                <a:lnTo>
                  <a:pt x="11593583" y="7287396"/>
                </a:lnTo>
                <a:lnTo>
                  <a:pt x="0" y="7287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446" t="-10705" r="-24629" b="-31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3435027" y="9033142"/>
            <a:ext cx="1141794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 i="1">
                <a:solidFill>
                  <a:srgbClr val="191919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*Solo aparecen versiones públicas, protegiendo los datos personales de los Servidores Públicos*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818456" y="1270907"/>
            <a:ext cx="5192919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1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8°</a:t>
            </a:r>
            <a:r>
              <a:rPr lang="en-US" sz="320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Aparecen la declaración de </a:t>
            </a:r>
            <a:r>
              <a:rPr lang="en-US" sz="3200" b="1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Situación Patrimonial</a:t>
            </a:r>
            <a:r>
              <a:rPr lang="en-US" sz="320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y declaración de </a:t>
            </a:r>
            <a:r>
              <a:rPr lang="en-US" sz="3200" b="1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Intereses.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214</Words>
  <Application>Microsoft Office PowerPoint</Application>
  <PresentationFormat>Personalizado</PresentationFormat>
  <Paragraphs>21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Arimo Italics</vt:lpstr>
      <vt:lpstr>Montserrat Italics</vt:lpstr>
      <vt:lpstr>Calibri</vt:lpstr>
      <vt:lpstr>Arial</vt:lpstr>
      <vt:lpstr>Montserrat Bold</vt:lpstr>
      <vt:lpstr>Montserrat Bold Italics</vt:lpstr>
      <vt:lpstr>Montserrat</vt:lpstr>
      <vt:lpstr>Poppins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Negocio Verde Menta Naranja Degradados Profesionales Plataforma Estratégica </dc:title>
  <cp:lastModifiedBy>NORBERTO SAUL MONTES DE OCA REYES</cp:lastModifiedBy>
  <cp:revision>2</cp:revision>
  <dcterms:created xsi:type="dcterms:W3CDTF">2006-08-16T00:00:00Z</dcterms:created>
  <dcterms:modified xsi:type="dcterms:W3CDTF">2025-09-11T18:48:27Z</dcterms:modified>
  <dc:identifier>DAGxMzLw1H8</dc:identifier>
</cp:coreProperties>
</file>